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308" r:id="rId33"/>
    <p:sldId id="307" r:id="rId34"/>
    <p:sldId id="310" r:id="rId35"/>
    <p:sldId id="311" r:id="rId36"/>
    <p:sldId id="312" r:id="rId37"/>
    <p:sldId id="313" r:id="rId38"/>
    <p:sldId id="314" r:id="rId39"/>
    <p:sldId id="315" r:id="rId40"/>
    <p:sldId id="309" r:id="rId41"/>
    <p:sldId id="291" r:id="rId4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09"/>
    <p:restoredTop sz="94685"/>
  </p:normalViewPr>
  <p:slideViewPr>
    <p:cSldViewPr snapToGrid="0" snapToObjects="1">
      <p:cViewPr varScale="1">
        <p:scale>
          <a:sx n="190" d="100"/>
          <a:sy n="190" d="100"/>
        </p:scale>
        <p:origin x="1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hfQs2-uYJT_BA0JOWGFy2XdDPIulMvP9FqyaC6pRMyc/edit?ts=5a66a342#slide=id.g27c9701b54_0_0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e1942e3b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e1942e3b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1942e3b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1942e3b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e1942e3b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e1942e3b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e1942e3b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e1942e3b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e1942e3b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e1942e3b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e1942e3b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e1942e3b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e1942e3b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e1942e3b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e1942e3b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e1942e3b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e1942e3bc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e1942e3bc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e1942e3b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e1942e3bc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e46128e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e46128e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Party Parrot and Slack Accessibility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Will Do Some In-Class Examples, so grab a seat closer to see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cabc66a4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cabc66a4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685e58a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685e58a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685e58a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2685e58a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685e58a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2685e58a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685e58a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2685e58a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682e051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682e051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e3fe1541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e3fe1541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e3fe1541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e3fe1541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e3fe1541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e3fe1541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e3fe1541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e3fe1541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e3fe1541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e3fe1541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e3fe1541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e3fe1541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685e58a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685e58a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Plz no Paint, but use what’s comfortable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Jobswatcher Demo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https://docs.google.com/presentation/d/1hfQs2-uYJT_BA0JOWGFy2XdDPIulMvP9FqyaC6pRMyc/edit?ts=5a66a342#slide=id.g27c9701b54_0_0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e3fe1541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e3fe1541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Any mentor feedback about agile process or ceremonies?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3898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b1910f46f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b1910f46f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b1910f46f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b1910f46f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b1910f46f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b1910f46f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b1910f46f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b1910f46f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b1910f46f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b1910f46f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b1910f46f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b1910f46f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6858723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6858723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e3fe154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e3fe1541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e1942e3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e1942e3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Identify blockers early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3fe1541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3fe1541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 about tonight’s agenda, objectives, goals, or timeline? Assignments &amp; Prep work?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682e051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682e051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Every team is different, interview questions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685e58a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685e58a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e1942e3b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e1942e3b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keDvTLI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oqups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hyperlink" Target="https://education.launchcode.org/liftoff/articles/ux-resources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LaunchCode Liftoff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 2</a:t>
            </a: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25" y="855287"/>
            <a:ext cx="2861575" cy="28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390525" y="34106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Hank </a:t>
            </a:r>
            <a:r>
              <a:rPr lang="en-US" dirty="0" err="1"/>
              <a:t>DeDona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8/9/21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“User sign up page”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want to register so I can use your app”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“As a new user, I want to register for an account, so that I can start taking attendance.”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625" y="0"/>
            <a:ext cx="6714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“As a user, I want to see an attendance report.”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“As a manager, I want to see an attendance report of the current classes, so that I can connect with absentee students”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625" y="0"/>
            <a:ext cx="6714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2400" cy="3042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Objectives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Project Kickoff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Story Mapping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Lecture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Agile Continued – Features, MVP, Sprint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User Experience – Wireframing</a:t>
            </a:r>
          </a:p>
          <a:p>
            <a:pPr lvl="1" indent="-342900">
              <a:spcBef>
                <a:spcPts val="0"/>
              </a:spcBef>
              <a:buSzPts val="1800"/>
              <a:buFont typeface="Roboto"/>
              <a:buChar char="●"/>
            </a:pPr>
            <a:r>
              <a:rPr lang="en" dirty="0"/>
              <a:t>Git Workflows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Activity - Wireframing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Q&amp;A</a:t>
            </a:r>
            <a:endParaRPr dirty="0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74092" y="1919075"/>
            <a:ext cx="3567508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User Story Grooming</a:t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186350" y="4427875"/>
            <a:ext cx="45099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https://trello.com/b/keDvTLIl</a:t>
            </a:r>
            <a:r>
              <a:rPr lang="en" dirty="0"/>
              <a:t> </a:t>
            </a:r>
            <a:endParaRPr dirty="0"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838" y="798000"/>
            <a:ext cx="4946334" cy="34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Planning</a:t>
            </a: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Choose Stories for Next Sprint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Story Grooming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Maintain Velocity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825" y="2320750"/>
            <a:ext cx="3868175" cy="21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Daily Scrum</a:t>
            </a:r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 Did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You’re Working On Next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Blockers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 Status Meeting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725" y="1976075"/>
            <a:ext cx="4615450" cy="25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Review</a:t>
            </a:r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 Work at End of Sprint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Stories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Feedback From Stakeholders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New Stories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025" y="2023688"/>
            <a:ext cx="4128975" cy="25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Agile - Retrospective</a:t>
            </a:r>
            <a:endParaRPr dirty="0"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Independent of a Review or Demo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 Team Reflection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Went Well?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Didn’t?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Can We Do to Change?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Safe Space to Address Team Issues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169" y="2082287"/>
            <a:ext cx="2995825" cy="23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 &amp; Wireframing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User Experience (UX) Matters</a:t>
            </a:r>
            <a:endParaRPr/>
          </a:p>
        </p:txBody>
      </p:sp>
      <p:sp>
        <p:nvSpPr>
          <p:cNvPr id="254" name="Google Shape;254;p4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34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Most Important Part of Your Application is the Users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Helps Visualize Users’ Journey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Gives Context To Our Work</a:t>
            </a:r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300" y="1791649"/>
            <a:ext cx="3078200" cy="30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Example...</a:t>
            </a:r>
            <a:endParaRPr/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088" y="1030950"/>
            <a:ext cx="6612925" cy="37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Example...</a:t>
            </a:r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900" y="743650"/>
            <a:ext cx="5312250" cy="398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/>
        </p:nvSpPr>
        <p:spPr>
          <a:xfrm>
            <a:off x="6422425" y="4800600"/>
            <a:ext cx="2721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*Allegedly not the real screen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Goals</a:t>
            </a:r>
            <a:endParaRPr/>
          </a:p>
        </p:txBody>
      </p:sp>
      <p:sp>
        <p:nvSpPr>
          <p:cNvPr id="274" name="Google Shape;274;p4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Vision Early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Potential Problems Early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Your Page Hierarchy and Layout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Your Information Architecture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Highlight User Interaction &amp; Journey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Shared Understanding &amp; Perspective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Business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Teammates</a:t>
            </a:r>
            <a:endParaRPr/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700" y="1776675"/>
            <a:ext cx="2308476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857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Agile continued – Features &amp; MVP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Wireframes Help Plan Your Project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to Utilize Project Management Tools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Understand The Components Of A Sprint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To Use Sizing To Estimate Work</a:t>
            </a:r>
            <a:endParaRPr dirty="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100" y="1919075"/>
            <a:ext cx="2875900" cy="29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Tips</a:t>
            </a:r>
            <a:endParaRPr/>
          </a:p>
        </p:txBody>
      </p:sp>
      <p:sp>
        <p:nvSpPr>
          <p:cNvPr id="281" name="Google Shape;281;p4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Anyone Can Wireframe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Keep It Simple (Low Fidelity)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Stick To A Grid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Share With Others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Iterate</a:t>
            </a:r>
            <a:endParaRPr dirty="0"/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913" y="1919073"/>
            <a:ext cx="3836687" cy="28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Tools</a:t>
            </a:r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Tools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Pen and Paper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Whiteboards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Google Drawings/Slides/</a:t>
            </a:r>
            <a:r>
              <a:rPr lang="en" dirty="0" err="1"/>
              <a:t>Jamboards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https://moqups.com/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Anything BUT MS Paint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Resources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Liftoff UX Resources</a:t>
            </a:r>
            <a:endParaRPr dirty="0"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574" y="1753000"/>
            <a:ext cx="3206700" cy="304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Workflows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087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1221E-1D9B-394F-A46C-8143A294A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Git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0B0FB-CB38-5743-B328-C5D5D3FBC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common workflows you’ll encounter involve the following steps:</a:t>
            </a:r>
          </a:p>
          <a:p>
            <a:pPr marL="596900" lvl="1" indent="0">
              <a:buNone/>
            </a:pPr>
            <a:r>
              <a:rPr lang="en-US" sz="1200" dirty="0"/>
              <a:t>1) Checkout/clone the project from GitHub (git clone …)</a:t>
            </a:r>
          </a:p>
          <a:p>
            <a:pPr marL="596900" lvl="1" indent="0">
              <a:buNone/>
            </a:pPr>
            <a:r>
              <a:rPr lang="en-US" sz="1200" dirty="0"/>
              <a:t>2) Build the project’s master branch (Before making any changes!)</a:t>
            </a:r>
          </a:p>
          <a:p>
            <a:pPr marL="596900" lvl="1" indent="0">
              <a:buNone/>
            </a:pPr>
            <a:r>
              <a:rPr lang="en-US" sz="1200" dirty="0"/>
              <a:t>3) Branch off the project’s master branch</a:t>
            </a:r>
          </a:p>
          <a:p>
            <a:pPr marL="596900" lvl="1" indent="0">
              <a:buNone/>
            </a:pPr>
            <a:r>
              <a:rPr lang="en-US" sz="1200" dirty="0"/>
              <a:t>4) Code, Test, &amp; Commit to your branch (and push to remote)!</a:t>
            </a:r>
          </a:p>
          <a:p>
            <a:pPr marL="596900" lvl="1" indent="0">
              <a:buNone/>
            </a:pPr>
            <a:r>
              <a:rPr lang="en-US" sz="1200" dirty="0"/>
              <a:t>5) Code Review</a:t>
            </a:r>
          </a:p>
          <a:p>
            <a:pPr lvl="1"/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62B6B-D876-AC49-A98F-F90CF38177D8}"/>
              </a:ext>
            </a:extLst>
          </p:cNvPr>
          <p:cNvSpPr txBox="1"/>
          <p:nvPr/>
        </p:nvSpPr>
        <p:spPr>
          <a:xfrm>
            <a:off x="6051792" y="2404226"/>
            <a:ext cx="2620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6) Merge back into master</a:t>
            </a: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7) Build again</a:t>
            </a: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8) Push master branch into GitHub</a:t>
            </a:r>
            <a:endParaRPr lang="en-US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438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Branch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Commits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 Pull Request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and Review Code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Deploy*</a:t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</a:t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Review</a:t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 rot="-656177">
            <a:off x="653913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 rot="656177" flipH="1">
            <a:off x="49036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6"/>
          <p:cNvGrpSpPr/>
          <p:nvPr/>
        </p:nvGrpSpPr>
        <p:grpSpPr>
          <a:xfrm>
            <a:off x="5416331" y="3445772"/>
            <a:ext cx="2180096" cy="1442644"/>
            <a:chOff x="5796625" y="2541798"/>
            <a:chExt cx="1712700" cy="1230715"/>
          </a:xfrm>
        </p:grpSpPr>
        <p:sp>
          <p:nvSpPr>
            <p:cNvPr id="93" name="Google Shape;93;p16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4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Project Review 1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6"/>
          <p:cNvSpPr/>
          <p:nvPr/>
        </p:nvSpPr>
        <p:spPr>
          <a:xfrm rot="-656177">
            <a:off x="32729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6"/>
          <p:cNvGrpSpPr/>
          <p:nvPr/>
        </p:nvGrpSpPr>
        <p:grpSpPr>
          <a:xfrm>
            <a:off x="3821300" y="1920540"/>
            <a:ext cx="2180096" cy="1461444"/>
            <a:chOff x="4409300" y="1219942"/>
            <a:chExt cx="1712700" cy="1246754"/>
          </a:xfrm>
        </p:grpSpPr>
        <p:sp>
          <p:nvSpPr>
            <p:cNvPr id="100" name="Google Shape;100;p1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3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Initial Features</a:t>
              </a:r>
              <a:endParaRPr>
                <a:solidFill>
                  <a:srgbClr val="5E5E5E"/>
                </a:solidFill>
              </a:endParaRPr>
            </a:p>
          </p:txBody>
        </p:sp>
      </p:grpSp>
      <p:sp>
        <p:nvSpPr>
          <p:cNvPr id="105" name="Google Shape;105;p16"/>
          <p:cNvSpPr/>
          <p:nvPr/>
        </p:nvSpPr>
        <p:spPr>
          <a:xfrm rot="656177" flipH="1">
            <a:off x="16286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16"/>
          <p:cNvGrpSpPr/>
          <p:nvPr/>
        </p:nvGrpSpPr>
        <p:grpSpPr>
          <a:xfrm>
            <a:off x="2222021" y="3445772"/>
            <a:ext cx="2180096" cy="1442644"/>
            <a:chOff x="3021975" y="2541798"/>
            <a:chExt cx="1712700" cy="1230715"/>
          </a:xfrm>
        </p:grpSpPr>
        <p:sp>
          <p:nvSpPr>
            <p:cNvPr id="107" name="Google Shape;107;p16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2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0C58D3"/>
            </a:solidFill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Wireframes &amp; User Stories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6"/>
          <p:cNvGrpSpPr/>
          <p:nvPr/>
        </p:nvGrpSpPr>
        <p:grpSpPr>
          <a:xfrm>
            <a:off x="584043" y="1920540"/>
            <a:ext cx="2180096" cy="1461444"/>
            <a:chOff x="1637475" y="1219942"/>
            <a:chExt cx="1712700" cy="1246754"/>
          </a:xfrm>
        </p:grpSpPr>
        <p:sp>
          <p:nvSpPr>
            <p:cNvPr id="113" name="Google Shape;113;p16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1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Capstone Project Selected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4949F-C174-B849-BE68-40EBC55F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Uncommon (and unpleasant) Git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25509-931A-6B47-B09B-D6A291A0C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most common git workflow is great, there can be some hiccups.</a:t>
            </a:r>
          </a:p>
          <a:p>
            <a:r>
              <a:rPr lang="en-US" dirty="0"/>
              <a:t>Q: What if someone commits to master after you branched off?</a:t>
            </a:r>
          </a:p>
          <a:p>
            <a:pPr lvl="1"/>
            <a:r>
              <a:rPr lang="en-US" dirty="0"/>
              <a:t>If they touched the same file as you…</a:t>
            </a:r>
          </a:p>
          <a:p>
            <a:r>
              <a:rPr lang="en-US" dirty="0"/>
              <a:t>A: You’ll have a merge conflict!!! (</a:t>
            </a:r>
            <a:r>
              <a:rPr lang="en-US" dirty="0" err="1"/>
              <a:t>nooooooooo</a:t>
            </a:r>
            <a:r>
              <a:rPr lang="en-US" dirty="0"/>
              <a:t>!)</a:t>
            </a:r>
          </a:p>
          <a:p>
            <a:r>
              <a:rPr lang="en-US" dirty="0"/>
              <a:t>Two ways to handle a merge conflict</a:t>
            </a:r>
          </a:p>
          <a:p>
            <a:pPr lvl="1"/>
            <a:r>
              <a:rPr lang="en-US" dirty="0"/>
              <a:t>Handle the merge conflict manually by updating and marking the files</a:t>
            </a:r>
          </a:p>
          <a:p>
            <a:pPr lvl="1"/>
            <a:r>
              <a:rPr lang="en-US" dirty="0"/>
              <a:t>Rebase your branch with master before merging into master (you should do this)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192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Recap</a:t>
            </a:r>
            <a:endParaRPr/>
          </a:p>
        </p:txBody>
      </p:sp>
      <p:sp>
        <p:nvSpPr>
          <p:cNvPr id="306" name="Google Shape;306;p4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Turn Ideas Into Code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Wireframes Help Plan Your Project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Utilize Project Management Tools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The Components Of A Sprint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Use Sizing To Estimate Work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Capstone Project Overview</a:t>
            </a: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1-2 Paragraph “Elevator Pitch”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Identify 3-5 Features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List Technologies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Identify Unknowns - What you need to learn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Setup Project Tracker and Add Initial User Stories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Enable GitHub Issues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Mentors - Feedback on overview, identify learning resources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Lecture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Continued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492075" y="1069438"/>
            <a:ext cx="3004626" cy="300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Grooming User Stories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dirty="0"/>
              <a:t>Break Down Stories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Add to Project Tracker 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Size (S, M, L, XL)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Prioritize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Identify MVP Stories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Find Dependencies</a:t>
            </a:r>
            <a:endParaRPr dirty="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050" y="1971253"/>
            <a:ext cx="3514750" cy="28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User Story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User Story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783</Words>
  <Application>Microsoft Macintosh PowerPoint</Application>
  <PresentationFormat>On-screen Show (16:9)</PresentationFormat>
  <Paragraphs>173</Paragraphs>
  <Slides>41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Roboto</vt:lpstr>
      <vt:lpstr>Arial</vt:lpstr>
      <vt:lpstr>Material</vt:lpstr>
      <vt:lpstr>LaunchCode Liftoff</vt:lpstr>
      <vt:lpstr>Agenda</vt:lpstr>
      <vt:lpstr>Objectives</vt:lpstr>
      <vt:lpstr>Timeline Review</vt:lpstr>
      <vt:lpstr>Assignment - Capstone Project Overview</vt:lpstr>
      <vt:lpstr>Lecture</vt:lpstr>
      <vt:lpstr>Agile Continued</vt:lpstr>
      <vt:lpstr>Agile - Grooming User Stories</vt:lpstr>
      <vt:lpstr>Good User Story Bad User Story</vt:lpstr>
      <vt:lpstr>“User sign up page”</vt:lpstr>
      <vt:lpstr>PowerPoint Presentation</vt:lpstr>
      <vt:lpstr>“I want to register so I can use your app”</vt:lpstr>
      <vt:lpstr>PowerPoint Presentation</vt:lpstr>
      <vt:lpstr>“As a new user, I want to register for an account, so that I can start taking attendance.”</vt:lpstr>
      <vt:lpstr>PowerPoint Presentation</vt:lpstr>
      <vt:lpstr>“As a user, I want to see an attendance report.”</vt:lpstr>
      <vt:lpstr>PowerPoint Presentation</vt:lpstr>
      <vt:lpstr>“As a manager, I want to see an attendance report of the current classes, so that I can connect with absentee students”</vt:lpstr>
      <vt:lpstr>PowerPoint Presentation</vt:lpstr>
      <vt:lpstr>Demo - User Story Grooming</vt:lpstr>
      <vt:lpstr>Agile - Planning</vt:lpstr>
      <vt:lpstr>Agile - Daily Scrum</vt:lpstr>
      <vt:lpstr>Agile - Review</vt:lpstr>
      <vt:lpstr>Agile - Retrospective</vt:lpstr>
      <vt:lpstr>User Experience &amp; Wireframing</vt:lpstr>
      <vt:lpstr>Why User Experience (UX) Matters</vt:lpstr>
      <vt:lpstr>For Example...</vt:lpstr>
      <vt:lpstr>For Example...</vt:lpstr>
      <vt:lpstr>Wireframing Goals</vt:lpstr>
      <vt:lpstr>Wireframing Tips</vt:lpstr>
      <vt:lpstr>Wireframing Tools</vt:lpstr>
      <vt:lpstr>Git Workflows</vt:lpstr>
      <vt:lpstr>Common Git Workflows</vt:lpstr>
      <vt:lpstr>Create a Branch</vt:lpstr>
      <vt:lpstr>Add Commits</vt:lpstr>
      <vt:lpstr>Open a Pull Request</vt:lpstr>
      <vt:lpstr>Discuss and Review Code</vt:lpstr>
      <vt:lpstr>Deploy*</vt:lpstr>
      <vt:lpstr>Merge</vt:lpstr>
      <vt:lpstr>Uncommon (and unpleasant) Git Workflows</vt:lpstr>
      <vt:lpstr>Objectives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LaunchCode Liftoff</dc:title>
  <cp:lastModifiedBy>Hank DeDona</cp:lastModifiedBy>
  <cp:revision>40</cp:revision>
  <dcterms:modified xsi:type="dcterms:W3CDTF">2021-08-09T23:19:02Z</dcterms:modified>
</cp:coreProperties>
</file>